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84" d="100"/>
          <a:sy n="84" d="100"/>
        </p:scale>
        <p:origin x="90" y="2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19029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52541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5270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7280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5393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3583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85799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6810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11277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6555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6632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0327EB-C82D-46D3-91F7-47EAB32FEE17}" type="datetimeFigureOut">
              <a:rPr lang="en-US" smtClean="0"/>
              <a:t>8/16/2017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3AEF5C-26AB-45B6-AEDB-34C62FD86F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69698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1808018" y="987136"/>
            <a:ext cx="3345873" cy="1610591"/>
          </a:xfrm>
          <a:prstGeom prst="rect">
            <a:avLst/>
          </a:prstGeom>
          <a:effectLst>
            <a:glow rad="355600">
              <a:schemeClr val="accent1">
                <a:alpha val="40000"/>
              </a:schemeClr>
            </a:glow>
            <a:outerShdw blurRad="76200" dist="431800" dir="276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21269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2017-08-16T00:43:18Z</dcterms:created>
  <dcterms:modified xsi:type="dcterms:W3CDTF">2017-08-16T00:56:24Z</dcterms:modified>
</cp:coreProperties>
</file>

<file path=docProps/thumbnail.jpeg>
</file>